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76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0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890AF8-2B51-4136-BD1C-A1BE65EB1A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sk-SK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F66C822-863F-4765-90E9-B1711B25BC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sk-SK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1A84512-E600-49E8-A73D-571288520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5D99A-8F24-42B5-9B70-557FA7C0D76A}" type="datetimeFigureOut">
              <a:rPr lang="sk-SK" smtClean="0"/>
              <a:t>20. 3. 2023</a:t>
            </a:fld>
            <a:endParaRPr lang="sk-SK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6F16C12-CFFB-4ACF-B75F-1BDF23FE4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EE82049-8A9B-4A3F-B200-B087A3A83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62E41-EFFC-4C63-960A-264B1D6AAEA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45432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FC820B-03B1-4654-A9E3-B03FA5531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sk-SK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E3AE409-5906-4EA5-B44B-A943435238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sk-SK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87807E4-FBAF-482C-9A6B-6BE8B133E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5D99A-8F24-42B5-9B70-557FA7C0D76A}" type="datetimeFigureOut">
              <a:rPr lang="sk-SK" smtClean="0"/>
              <a:t>20. 3. 2023</a:t>
            </a:fld>
            <a:endParaRPr lang="sk-SK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85AB700-3C04-4CAA-8816-BC7AC3484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AA78245-48B8-475E-A4B1-F5686F84D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62E41-EFFC-4C63-960A-264B1D6AAEA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2207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092E3639-676F-4947-832C-0B7FE4326E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sk-SK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DF6C16DF-DD8B-4C87-9AAF-0B15A223E7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sk-SK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513180F-E921-4196-ABB6-A9E60890D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5D99A-8F24-42B5-9B70-557FA7C0D76A}" type="datetimeFigureOut">
              <a:rPr lang="sk-SK" smtClean="0"/>
              <a:t>20. 3. 2023</a:t>
            </a:fld>
            <a:endParaRPr lang="sk-SK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7EE09B1-E46B-4C92-9F93-4BE14299E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586BD43-0821-4660-AAC0-A9EC404AE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62E41-EFFC-4C63-960A-264B1D6AAEA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42508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D7517F-67DC-4CF4-AD4F-8DF7DA3CE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sk-SK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471F7F5-1B36-4FFC-B132-C6DB321BFA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sk-SK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E430177-78B7-43A7-AA8B-EE76CD4F4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5D99A-8F24-42B5-9B70-557FA7C0D76A}" type="datetimeFigureOut">
              <a:rPr lang="sk-SK" smtClean="0"/>
              <a:t>20. 3. 2023</a:t>
            </a:fld>
            <a:endParaRPr lang="sk-SK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E503CD1-D5DB-4659-96EA-EC2E74892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90F07DE-A597-43A5-93D6-D7E19EE37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62E41-EFFC-4C63-960A-264B1D6AAEA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68486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ED2AB2-D870-4615-AD7D-47D89E7F5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sk-SK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8F25D8CF-B09C-425D-AFB4-85666469C2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26B1C75-1720-49A3-9519-87EA9C30E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5D99A-8F24-42B5-9B70-557FA7C0D76A}" type="datetimeFigureOut">
              <a:rPr lang="sk-SK" smtClean="0"/>
              <a:t>20. 3. 2023</a:t>
            </a:fld>
            <a:endParaRPr lang="sk-SK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EACE2D6-28AB-4220-AEDD-E413EEE54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061CD0A-E77E-459D-A8A4-107E37589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62E41-EFFC-4C63-960A-264B1D6AAEA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83907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F47A55-C6F5-4D12-B007-0B182795D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sk-SK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1CE63C7-9C41-4691-8E4B-B2DA28124F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sk-SK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1071B675-A3C6-4E6E-A5C5-EC2CC0509B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sk-SK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1822983-3E32-49BC-BF10-3AD3C9DCD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5D99A-8F24-42B5-9B70-557FA7C0D76A}" type="datetimeFigureOut">
              <a:rPr lang="sk-SK" smtClean="0"/>
              <a:t>20. 3. 2023</a:t>
            </a:fld>
            <a:endParaRPr lang="sk-SK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A3BD717-5752-445A-A02D-F7BBE9C45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2E2C177-B52E-4417-A750-C7D63A257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62E41-EFFC-4C63-960A-264B1D6AAEA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11822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BBFBD6-C768-4B80-AD56-0AAC5C881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sk-SK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838647D4-3930-4E64-B0FD-FC58DAE2B5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4487E807-E587-4E19-BF61-8EE2B01AE6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sk-SK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440D0F3D-6B04-4FE6-98B0-CAB6567891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473F7249-11D0-4F32-AB51-767809BA64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sk-SK"/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0AD7BABE-298C-44AC-B564-FB6E31DFE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5D99A-8F24-42B5-9B70-557FA7C0D76A}" type="datetimeFigureOut">
              <a:rPr lang="sk-SK" smtClean="0"/>
              <a:t>20. 3. 2023</a:t>
            </a:fld>
            <a:endParaRPr lang="sk-SK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82FB824B-7F96-4580-9C79-004DF3A85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F2F0F76B-9733-4129-AFE3-8DA9E504D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62E41-EFFC-4C63-960A-264B1D6AAEA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48325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A05FFA-32FA-4D6B-9BB5-7A50E75BA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sk-SK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3F8F6CF7-A0FB-44CD-B6E9-2CC3CE58EC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5D99A-8F24-42B5-9B70-557FA7C0D76A}" type="datetimeFigureOut">
              <a:rPr lang="sk-SK" smtClean="0"/>
              <a:t>20. 3. 2023</a:t>
            </a:fld>
            <a:endParaRPr lang="sk-SK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6A91AFB-69EF-4303-99A3-B1E9E25D8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DB18BBD-2AB3-4702-9594-F2E2860FA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62E41-EFFC-4C63-960A-264B1D6AAEA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19636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04DFCB6C-4809-49C5-8553-70F29CA3B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5D99A-8F24-42B5-9B70-557FA7C0D76A}" type="datetimeFigureOut">
              <a:rPr lang="sk-SK" smtClean="0"/>
              <a:t>20. 3. 2023</a:t>
            </a:fld>
            <a:endParaRPr lang="sk-SK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93358A0E-D7DA-4F40-9DBC-01BE20086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0E1FC41-F553-43D8-9853-92CD1BF4D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62E41-EFFC-4C63-960A-264B1D6AAEA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04230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79AA2A-B678-4F4F-B0DA-F6D8ED6B0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sk-SK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6CE47B9-41F8-426D-9F8C-3E7E7E15E3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sk-SK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EA26A0E9-955F-40FB-B7A7-61F9E69A73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E4BADE8-E1D1-4D49-A822-A1407F1EC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5D99A-8F24-42B5-9B70-557FA7C0D76A}" type="datetimeFigureOut">
              <a:rPr lang="sk-SK" smtClean="0"/>
              <a:t>20. 3. 2023</a:t>
            </a:fld>
            <a:endParaRPr lang="sk-SK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B173A07-43D2-4FF7-A8C3-A86BE26CB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1062805-627C-4881-A4B4-065A18A88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62E41-EFFC-4C63-960A-264B1D6AAEA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8146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071C88-B93C-47FD-93C8-BB93536A9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sk-SK"/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9BDCA304-F6C3-4722-9FF5-3610CD23F6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B2E31761-037F-4BD6-8899-8701C190BF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39EDBFC-4DB0-44E1-B7F5-773CDD8ECE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5D99A-8F24-42B5-9B70-557FA7C0D76A}" type="datetimeFigureOut">
              <a:rPr lang="sk-SK" smtClean="0"/>
              <a:t>20. 3. 2023</a:t>
            </a:fld>
            <a:endParaRPr lang="sk-SK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5D09A42-DD83-418A-AF6D-356B295C0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71981D6-B1F6-4F5F-B2CC-5DC7BF20C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62E41-EFFC-4C63-960A-264B1D6AAEA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27759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2B6D842F-1A76-4C71-B6A9-91CBE87C9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sk-SK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3349FAE7-8662-4E22-B189-DF289B4966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sk-SK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5D2450F-B6B8-4C0E-A857-42904DF35E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5D99A-8F24-42B5-9B70-557FA7C0D76A}" type="datetimeFigureOut">
              <a:rPr lang="sk-SK" smtClean="0"/>
              <a:t>20. 3. 2023</a:t>
            </a:fld>
            <a:endParaRPr lang="sk-SK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AC326D8-B2B1-4FAB-B830-3614CCAE28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87D2F55-F0E0-4493-84DC-93A885D98A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762E41-EFFC-4C63-960A-264B1D6AAEA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65705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755DD1CA-3D6B-473A-BAAC-F6A4EF41DF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743" y="0"/>
            <a:ext cx="49625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01388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Širokoúhlá obrazovka</PresentationFormat>
  <Paragraphs>0</Paragraphs>
  <Slides>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Motiv Office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Šimon Beňo</dc:creator>
  <cp:lastModifiedBy>Jana Komosná</cp:lastModifiedBy>
  <cp:revision>2</cp:revision>
  <dcterms:created xsi:type="dcterms:W3CDTF">2023-03-15T10:25:13Z</dcterms:created>
  <dcterms:modified xsi:type="dcterms:W3CDTF">2023-03-20T07:09:23Z</dcterms:modified>
</cp:coreProperties>
</file>